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6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1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8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686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304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007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15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151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926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821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305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970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978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269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0BFFF-8D2F-6B41-B6B3-F5A576A3D2F3}" type="datetimeFigureOut">
              <a:rPr lang="en-US" smtClean="0"/>
              <a:pPr/>
              <a:t>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CF509-FE15-C347-BB02-BC184710B3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93698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hdp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hdp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hdp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0256" y="1693188"/>
            <a:ext cx="8073141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Are </a:t>
            </a:r>
            <a:r>
              <a:rPr lang="en-US" sz="3200" dirty="0">
                <a:solidFill>
                  <a:schemeClr val="bg1"/>
                </a:solidFill>
              </a:rPr>
              <a:t>you a </a:t>
            </a:r>
            <a:r>
              <a:rPr lang="en-US" sz="3200" dirty="0" smtClean="0">
                <a:solidFill>
                  <a:schemeClr val="bg1"/>
                </a:solidFill>
              </a:rPr>
              <a:t>doctor?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Should </a:t>
            </a:r>
            <a:r>
              <a:rPr lang="en-US" sz="3200" dirty="0" smtClean="0">
                <a:solidFill>
                  <a:schemeClr val="bg1"/>
                </a:solidFill>
              </a:rPr>
              <a:t>drug policy be based on health</a:t>
            </a:r>
            <a:r>
              <a:rPr lang="en-US" sz="3200" dirty="0" smtClean="0">
                <a:solidFill>
                  <a:srgbClr val="000000"/>
                </a:solidFill>
              </a:rPr>
              <a:t>?</a:t>
            </a:r>
          </a:p>
          <a:p>
            <a:endParaRPr lang="en-US" sz="3200" dirty="0" smtClean="0">
              <a:solidFill>
                <a:srgbClr val="000000"/>
              </a:solidFill>
            </a:endParaRPr>
          </a:p>
          <a:p>
            <a:endParaRPr lang="en-US" sz="1400" dirty="0">
              <a:solidFill>
                <a:srgbClr val="000000"/>
              </a:solidFill>
            </a:endParaRPr>
          </a:p>
          <a:p>
            <a:endParaRPr lang="en-US" sz="2400" b="1" i="1" dirty="0">
              <a:solidFill>
                <a:schemeClr val="bg1"/>
              </a:solidFill>
            </a:endParaRPr>
          </a:p>
          <a:p>
            <a:endParaRPr lang="en-US" sz="2400" b="1" i="1" dirty="0">
              <a:solidFill>
                <a:schemeClr val="bg1"/>
              </a:solidFill>
            </a:endParaRPr>
          </a:p>
          <a:p>
            <a:endParaRPr lang="en-US" sz="2400" b="1" i="1" dirty="0" smtClean="0">
              <a:solidFill>
                <a:schemeClr val="bg1"/>
              </a:solidFill>
            </a:endParaRPr>
          </a:p>
          <a:p>
            <a:r>
              <a:rPr lang="en-US" sz="2400" b="1" i="1" dirty="0" smtClean="0">
                <a:solidFill>
                  <a:schemeClr val="bg1"/>
                </a:solidFill>
              </a:rPr>
              <a:t>Physicians globally unite for health based drug policy</a:t>
            </a:r>
            <a:endParaRPr lang="en-US" sz="2400" b="1" i="1" dirty="0">
              <a:solidFill>
                <a:schemeClr val="bg1"/>
              </a:solidFill>
            </a:endParaRPr>
          </a:p>
        </p:txBody>
      </p:sp>
      <p:pic>
        <p:nvPicPr>
          <p:cNvPr id="4" name="Picture 3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34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1577" y="2320626"/>
            <a:ext cx="5581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00"/>
                </a:solidFill>
              </a:rPr>
              <a:t>FRENCH</a:t>
            </a:r>
            <a:endParaRPr 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5739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282" y="5691807"/>
            <a:ext cx="8568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</a:rPr>
              <a:t>Les médecins globalement unis pour la santé basée sur la politique en matière de drogues </a:t>
            </a:r>
            <a:endParaRPr lang="en-GB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2282" y="1865909"/>
            <a:ext cx="856856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fr-FR" sz="2800" dirty="0">
                <a:solidFill>
                  <a:srgbClr val="000000"/>
                </a:solidFill>
              </a:rPr>
              <a:t>Êtes-Vous un médecin?</a:t>
            </a:r>
          </a:p>
          <a:p>
            <a:pPr lvl="0"/>
            <a:endParaRPr lang="fr-FR" sz="2800" dirty="0">
              <a:solidFill>
                <a:srgbClr val="000000"/>
              </a:solidFill>
            </a:endParaRPr>
          </a:p>
          <a:p>
            <a:pPr lvl="0"/>
            <a:endParaRPr lang="en-GB" sz="2800" dirty="0">
              <a:solidFill>
                <a:srgbClr val="000000"/>
              </a:solidFill>
            </a:endParaRPr>
          </a:p>
          <a:p>
            <a:pPr marL="342900" lvl="0" indent="-342900">
              <a:buFont typeface="Arial"/>
              <a:buChar char="•"/>
            </a:pPr>
            <a:r>
              <a:rPr lang="fr-FR" sz="2800" dirty="0">
                <a:solidFill>
                  <a:srgbClr val="000000"/>
                </a:solidFill>
              </a:rPr>
              <a:t>Devrait la politique en matière de </a:t>
            </a:r>
            <a:r>
              <a:rPr lang="fr-FR" sz="2800" dirty="0" smtClean="0">
                <a:solidFill>
                  <a:srgbClr val="000000"/>
                </a:solidFill>
              </a:rPr>
              <a:t>drogues </a:t>
            </a:r>
            <a:r>
              <a:rPr lang="fr-FR" sz="2800" dirty="0">
                <a:solidFill>
                  <a:srgbClr val="000000"/>
                </a:solidFill>
              </a:rPr>
              <a:t>être fondée sur la santé?</a:t>
            </a:r>
            <a:endParaRPr lang="en-GB" sz="2800" dirty="0">
              <a:solidFill>
                <a:srgbClr val="000000"/>
              </a:solidFill>
            </a:endParaRPr>
          </a:p>
          <a:p>
            <a:r>
              <a:rPr lang="fr-FR" sz="2800" dirty="0">
                <a:solidFill>
                  <a:srgbClr val="000000"/>
                </a:solidFill>
              </a:rPr>
              <a:t> </a:t>
            </a:r>
            <a:endParaRPr lang="en-GB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0113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282" y="5691807"/>
            <a:ext cx="8568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</a:rPr>
              <a:t>Les médecins globalement unis pour la santé basée sur la politique en matière de drogues </a:t>
            </a:r>
            <a:endParaRPr lang="en-GB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2282" y="1959989"/>
            <a:ext cx="8568568" cy="3570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0000"/>
                </a:solidFill>
              </a:rPr>
              <a:t>Nos objectifs : </a:t>
            </a:r>
            <a:endParaRPr lang="fr-FR" sz="2800" b="1" dirty="0" smtClean="0">
              <a:solidFill>
                <a:srgbClr val="000000"/>
              </a:solidFill>
            </a:endParaRPr>
          </a:p>
          <a:p>
            <a:endParaRPr lang="en-GB" sz="2400" dirty="0">
              <a:solidFill>
                <a:srgbClr val="000000"/>
              </a:solidFill>
            </a:endParaRPr>
          </a:p>
          <a:p>
            <a:pPr marL="342900" lvl="0" indent="-342900">
              <a:buFont typeface="Arial"/>
              <a:buChar char="•"/>
            </a:pPr>
            <a:r>
              <a:rPr lang="fr-FR" sz="2800" dirty="0">
                <a:solidFill>
                  <a:srgbClr val="000000"/>
                </a:solidFill>
              </a:rPr>
              <a:t>Protéger </a:t>
            </a:r>
            <a:r>
              <a:rPr lang="fr-FR" sz="2800" dirty="0" smtClean="0">
                <a:solidFill>
                  <a:srgbClr val="000000"/>
                </a:solidFill>
              </a:rPr>
              <a:t>les </a:t>
            </a:r>
            <a:r>
              <a:rPr lang="fr-FR" sz="2800" dirty="0">
                <a:solidFill>
                  <a:srgbClr val="000000"/>
                </a:solidFill>
              </a:rPr>
              <a:t>individus et la société des décès </a:t>
            </a:r>
            <a:r>
              <a:rPr lang="fr-FR" sz="2800" dirty="0" smtClean="0">
                <a:solidFill>
                  <a:srgbClr val="000000"/>
                </a:solidFill>
              </a:rPr>
              <a:t>et maladies </a:t>
            </a:r>
            <a:r>
              <a:rPr lang="fr-FR" sz="2800" dirty="0">
                <a:solidFill>
                  <a:srgbClr val="000000"/>
                </a:solidFill>
              </a:rPr>
              <a:t>liés à</a:t>
            </a:r>
            <a:r>
              <a:rPr lang="fr-FR" sz="2800" dirty="0" smtClean="0">
                <a:solidFill>
                  <a:srgbClr val="000000"/>
                </a:solidFill>
              </a:rPr>
              <a:t> </a:t>
            </a:r>
            <a:r>
              <a:rPr lang="fr-FR" sz="2800" dirty="0">
                <a:solidFill>
                  <a:srgbClr val="000000"/>
                </a:solidFill>
              </a:rPr>
              <a:t>la </a:t>
            </a:r>
            <a:r>
              <a:rPr lang="fr-FR" sz="2800" dirty="0" smtClean="0">
                <a:solidFill>
                  <a:srgbClr val="000000"/>
                </a:solidFill>
              </a:rPr>
              <a:t>drogue</a:t>
            </a:r>
          </a:p>
          <a:p>
            <a:pPr lvl="0"/>
            <a:endParaRPr lang="en-GB" sz="800" dirty="0">
              <a:solidFill>
                <a:srgbClr val="000000"/>
              </a:solidFill>
            </a:endParaRPr>
          </a:p>
          <a:p>
            <a:pPr marL="342900" lvl="0" indent="-342900">
              <a:buFont typeface="Arial"/>
              <a:buChar char="•"/>
            </a:pPr>
            <a:r>
              <a:rPr lang="fr-FR" sz="2800" dirty="0">
                <a:solidFill>
                  <a:srgbClr val="000000"/>
                </a:solidFill>
              </a:rPr>
              <a:t>La santé publique au lieu de la justice </a:t>
            </a:r>
            <a:r>
              <a:rPr lang="fr-FR" sz="2800" dirty="0" smtClean="0">
                <a:solidFill>
                  <a:srgbClr val="000000"/>
                </a:solidFill>
              </a:rPr>
              <a:t>pénale</a:t>
            </a:r>
          </a:p>
          <a:p>
            <a:pPr lvl="0"/>
            <a:endParaRPr lang="en-GB" sz="800" dirty="0">
              <a:solidFill>
                <a:srgbClr val="000000"/>
              </a:solidFill>
            </a:endParaRPr>
          </a:p>
          <a:p>
            <a:pPr marL="342900" lvl="0" indent="-342900">
              <a:buFont typeface="Arial"/>
              <a:buChar char="•"/>
            </a:pPr>
            <a:r>
              <a:rPr lang="fr-FR" sz="2800" dirty="0" smtClean="0">
                <a:solidFill>
                  <a:srgbClr val="000000"/>
                </a:solidFill>
              </a:rPr>
              <a:t>Élargir </a:t>
            </a:r>
            <a:r>
              <a:rPr lang="fr-FR" sz="2800" dirty="0">
                <a:solidFill>
                  <a:srgbClr val="000000"/>
                </a:solidFill>
              </a:rPr>
              <a:t>l'accès aux traitements fondés sur des preuves claires</a:t>
            </a:r>
            <a:endParaRPr lang="en-GB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132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282" y="5691807"/>
            <a:ext cx="8568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</a:rPr>
              <a:t>Les médecins globalement unis pour la santé basée sur la politique en matière de drogues </a:t>
            </a:r>
            <a:endParaRPr lang="en-GB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2282" y="1959989"/>
            <a:ext cx="869398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</a:rPr>
              <a:t>Possibilité pour les médecins</a:t>
            </a:r>
            <a:r>
              <a:rPr lang="fr-FR" sz="2400" dirty="0">
                <a:solidFill>
                  <a:srgbClr val="000000"/>
                </a:solidFill>
              </a:rPr>
              <a:t>: </a:t>
            </a:r>
            <a:endParaRPr lang="en-GB" sz="2400" dirty="0">
              <a:solidFill>
                <a:srgbClr val="000000"/>
              </a:solidFill>
            </a:endParaRPr>
          </a:p>
          <a:p>
            <a:r>
              <a:rPr lang="fr-FR" sz="2400" dirty="0">
                <a:solidFill>
                  <a:srgbClr val="000000"/>
                </a:solidFill>
              </a:rPr>
              <a:t>Entre aujourd'hui et mars 2016 les médecins pourront se faire entendre </a:t>
            </a:r>
            <a:r>
              <a:rPr lang="fr-FR" sz="2400" dirty="0" smtClean="0">
                <a:solidFill>
                  <a:srgbClr val="000000"/>
                </a:solidFill>
              </a:rPr>
              <a:t>aussi que découvrir le domaine de </a:t>
            </a:r>
            <a:r>
              <a:rPr lang="fr-FR" sz="2400" dirty="0">
                <a:solidFill>
                  <a:srgbClr val="000000"/>
                </a:solidFill>
              </a:rPr>
              <a:t>la santé prédominer </a:t>
            </a:r>
            <a:r>
              <a:rPr lang="fr-FR" sz="2400" dirty="0" smtClean="0">
                <a:solidFill>
                  <a:srgbClr val="000000"/>
                </a:solidFill>
              </a:rPr>
              <a:t>l’agenda </a:t>
            </a:r>
            <a:r>
              <a:rPr lang="fr-FR" sz="2400" dirty="0">
                <a:solidFill>
                  <a:srgbClr val="000000"/>
                </a:solidFill>
              </a:rPr>
              <a:t>de la politique en matière </a:t>
            </a:r>
            <a:r>
              <a:rPr lang="fr-FR" sz="2400" dirty="0" smtClean="0">
                <a:solidFill>
                  <a:srgbClr val="000000"/>
                </a:solidFill>
              </a:rPr>
              <a:t>de drogues. </a:t>
            </a:r>
            <a:endParaRPr lang="en-GB" sz="2400" dirty="0">
              <a:solidFill>
                <a:srgbClr val="000000"/>
              </a:solidFill>
            </a:endParaRPr>
          </a:p>
          <a:p>
            <a:r>
              <a:rPr lang="fr-FR" sz="2400" dirty="0">
                <a:solidFill>
                  <a:srgbClr val="000000"/>
                </a:solidFill>
              </a:rPr>
              <a:t> </a:t>
            </a:r>
            <a:endParaRPr lang="en-GB" sz="2400" dirty="0">
              <a:solidFill>
                <a:srgbClr val="000000"/>
              </a:solidFill>
            </a:endParaRPr>
          </a:p>
          <a:p>
            <a:r>
              <a:rPr lang="fr-FR" sz="2400" dirty="0">
                <a:solidFill>
                  <a:srgbClr val="000000"/>
                </a:solidFill>
              </a:rPr>
              <a:t>En Mars 2016 aura lieu la prochaine Session Spéciale de l'Assemblée Générale (UNGASS) où les décisions concernant l'avenir de la politique </a:t>
            </a:r>
            <a:r>
              <a:rPr lang="fr-FR" sz="2400" dirty="0" smtClean="0">
                <a:solidFill>
                  <a:srgbClr val="000000"/>
                </a:solidFill>
              </a:rPr>
              <a:t>en </a:t>
            </a:r>
            <a:r>
              <a:rPr lang="fr-FR" sz="2400" dirty="0">
                <a:solidFill>
                  <a:srgbClr val="000000"/>
                </a:solidFill>
              </a:rPr>
              <a:t>matière </a:t>
            </a:r>
            <a:r>
              <a:rPr lang="fr-FR" sz="2400" dirty="0" smtClean="0">
                <a:solidFill>
                  <a:srgbClr val="000000"/>
                </a:solidFill>
              </a:rPr>
              <a:t>de drogues </a:t>
            </a:r>
            <a:r>
              <a:rPr lang="fr-FR" sz="2400" dirty="0">
                <a:solidFill>
                  <a:srgbClr val="000000"/>
                </a:solidFill>
              </a:rPr>
              <a:t>seront prises. </a:t>
            </a:r>
            <a:endParaRPr lang="en-GB" sz="2400" dirty="0">
              <a:solidFill>
                <a:srgbClr val="000000"/>
              </a:solidFill>
            </a:endParaRPr>
          </a:p>
          <a:p>
            <a:r>
              <a:rPr lang="fr-FR" sz="2400" b="1" dirty="0">
                <a:solidFill>
                  <a:srgbClr val="000000"/>
                </a:solidFill>
              </a:rPr>
              <a:t>Qu'est-ce que pouvez- vous faire</a:t>
            </a:r>
            <a:r>
              <a:rPr lang="fr-FR" sz="2400" b="1" dirty="0" smtClean="0">
                <a:solidFill>
                  <a:srgbClr val="000000"/>
                </a:solidFill>
              </a:rPr>
              <a:t>?... ...</a:t>
            </a:r>
            <a:endParaRPr lang="en-GB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7156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7619" y="2116788"/>
            <a:ext cx="8403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</a:rPr>
              <a:t> </a:t>
            </a:r>
            <a:endParaRPr lang="en-GB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2282" y="5691807"/>
            <a:ext cx="8568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</a:rPr>
              <a:t>Les médecins globalement unis pour la santé basée sur la politique en matière de drogues </a:t>
            </a:r>
            <a:endParaRPr lang="en-GB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2282" y="1928629"/>
            <a:ext cx="856856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0000"/>
                </a:solidFill>
              </a:rPr>
              <a:t>Rejoignez IDHDP et ajouterez votre voix à un nombre croissant de médecins invoquant la santé basée sur la politique </a:t>
            </a:r>
            <a:r>
              <a:rPr lang="fr-FR" sz="2400" dirty="0" smtClean="0">
                <a:solidFill>
                  <a:srgbClr val="000000"/>
                </a:solidFill>
              </a:rPr>
              <a:t>de la drogue.</a:t>
            </a:r>
            <a:endParaRPr lang="en-GB" sz="2400" dirty="0">
              <a:solidFill>
                <a:srgbClr val="000000"/>
              </a:solidFill>
            </a:endParaRPr>
          </a:p>
          <a:p>
            <a:pPr algn="ctr"/>
            <a:r>
              <a:rPr lang="fr-FR" sz="3600" dirty="0">
                <a:solidFill>
                  <a:srgbClr val="000000"/>
                </a:solidFill>
              </a:rPr>
              <a:t>Rendez-vous à </a:t>
            </a:r>
            <a:r>
              <a:rPr lang="fr-FR" sz="3600" dirty="0">
                <a:solidFill>
                  <a:srgbClr val="000000"/>
                </a:solidFill>
                <a:hlinkClick r:id="rId3"/>
              </a:rPr>
              <a:t>www.idhdp.com</a:t>
            </a:r>
            <a:endParaRPr lang="en-GB" sz="3600" dirty="0">
              <a:solidFill>
                <a:srgbClr val="000000"/>
              </a:solidFill>
            </a:endParaRPr>
          </a:p>
          <a:p>
            <a:pPr algn="ctr"/>
            <a:r>
              <a:rPr lang="fr-FR" sz="3600" dirty="0">
                <a:solidFill>
                  <a:srgbClr val="000000"/>
                </a:solidFill>
              </a:rPr>
              <a:t> </a:t>
            </a:r>
            <a:endParaRPr lang="en-GB" sz="3600" dirty="0">
              <a:solidFill>
                <a:srgbClr val="000000"/>
              </a:solidFill>
            </a:endParaRPr>
          </a:p>
          <a:p>
            <a:pPr algn="ctr"/>
            <a:r>
              <a:rPr lang="fr-FR" sz="2400" dirty="0">
                <a:solidFill>
                  <a:srgbClr val="000000"/>
                </a:solidFill>
              </a:rPr>
              <a:t>C</a:t>
            </a:r>
            <a:r>
              <a:rPr lang="en-US" sz="2400" dirty="0">
                <a:solidFill>
                  <a:srgbClr val="000000"/>
                </a:solidFill>
              </a:rPr>
              <a:t>’</a:t>
            </a:r>
            <a:r>
              <a:rPr lang="fr-FR" sz="2400" dirty="0">
                <a:solidFill>
                  <a:srgbClr val="000000"/>
                </a:solidFill>
              </a:rPr>
              <a:t>est facile – c’est gratuit et en nous rejoignant, vous recevrez notre bulletin instructif.</a:t>
            </a:r>
            <a:endParaRPr lang="en-GB" sz="2400" dirty="0">
              <a:solidFill>
                <a:srgbClr val="000000"/>
              </a:solidFill>
            </a:endParaRPr>
          </a:p>
          <a:p>
            <a:pPr algn="ctr"/>
            <a:r>
              <a:rPr lang="fr-FR" sz="2400" dirty="0" err="1">
                <a:solidFill>
                  <a:srgbClr val="000000"/>
                </a:solidFill>
              </a:rPr>
              <a:t>Twitter</a:t>
            </a:r>
            <a:r>
              <a:rPr lang="fr-FR" sz="2400" dirty="0">
                <a:solidFill>
                  <a:srgbClr val="000000"/>
                </a:solidFill>
              </a:rPr>
              <a:t> @ </a:t>
            </a:r>
            <a:r>
              <a:rPr lang="fr-FR" sz="2400" dirty="0" err="1">
                <a:solidFill>
                  <a:srgbClr val="000000"/>
                </a:solidFill>
              </a:rPr>
              <a:t>idhdp</a:t>
            </a:r>
            <a:endParaRPr lang="en-GB" sz="24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201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0256" y="1693188"/>
            <a:ext cx="8073141" cy="5109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Our aims: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Protect society and the individual from drug related death and disease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Public health instead of criminal </a:t>
            </a:r>
            <a:r>
              <a:rPr lang="en-US" sz="2800" dirty="0" smtClean="0">
                <a:solidFill>
                  <a:schemeClr val="bg1"/>
                </a:solidFill>
              </a:rPr>
              <a:t>justice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</a:rPr>
              <a:t>Improve access to essential </a:t>
            </a:r>
            <a:r>
              <a:rPr lang="en-US" sz="2800" dirty="0" smtClean="0">
                <a:solidFill>
                  <a:srgbClr val="000000"/>
                </a:solidFill>
              </a:rPr>
              <a:t>medicines</a:t>
            </a:r>
          </a:p>
          <a:p>
            <a:endParaRPr lang="en-US" sz="1200" dirty="0" smtClean="0">
              <a:solidFill>
                <a:srgbClr val="000000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smtClean="0">
                <a:solidFill>
                  <a:srgbClr val="000000"/>
                </a:solidFill>
              </a:rPr>
              <a:t>Expand access to evidence based treatment</a:t>
            </a:r>
            <a:endParaRPr lang="en-US" sz="2800" dirty="0">
              <a:solidFill>
                <a:srgbClr val="000000"/>
              </a:solidFill>
            </a:endParaRPr>
          </a:p>
          <a:p>
            <a:endParaRPr lang="en-US" sz="1400" dirty="0">
              <a:solidFill>
                <a:srgbClr val="000000"/>
              </a:solidFill>
            </a:endParaRPr>
          </a:p>
          <a:p>
            <a:pPr algn="ctr"/>
            <a:endParaRPr lang="en-US" sz="1400" dirty="0">
              <a:solidFill>
                <a:srgbClr val="000000"/>
              </a:solidFill>
            </a:endParaRPr>
          </a:p>
          <a:p>
            <a:endParaRPr lang="en-US" sz="2400" b="1" i="1" dirty="0" smtClean="0">
              <a:solidFill>
                <a:schemeClr val="bg1"/>
              </a:solidFill>
            </a:endParaRPr>
          </a:p>
          <a:p>
            <a:r>
              <a:rPr lang="en-US" sz="2400" b="1" i="1" dirty="0" smtClean="0">
                <a:solidFill>
                  <a:schemeClr val="bg1"/>
                </a:solidFill>
              </a:rPr>
              <a:t>Physicians </a:t>
            </a:r>
            <a:r>
              <a:rPr lang="en-US" sz="2400" b="1" i="1" dirty="0">
                <a:solidFill>
                  <a:schemeClr val="bg1"/>
                </a:solidFill>
              </a:rPr>
              <a:t>globally unite for health based drug policy</a:t>
            </a:r>
          </a:p>
          <a:p>
            <a:endParaRPr lang="en-US" sz="1400" dirty="0" smtClean="0"/>
          </a:p>
        </p:txBody>
      </p:sp>
      <p:pic>
        <p:nvPicPr>
          <p:cNvPr id="4" name="Picture 3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23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4197" y="1693188"/>
            <a:ext cx="807314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Opportunity for doctors:</a:t>
            </a:r>
          </a:p>
          <a:p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Between now and March 2016 physicians can make themselves heard and see health pushed up the drug policy agenda.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March 2016 will see the next UN General Assembly Special Session (“UNGASS”) where decisions about future drug policy will be made.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What can you do………….</a:t>
            </a:r>
          </a:p>
          <a:p>
            <a:endParaRPr lang="en-US" sz="2800" dirty="0">
              <a:solidFill>
                <a:schemeClr val="bg1"/>
              </a:solidFill>
            </a:endParaRPr>
          </a:p>
          <a:p>
            <a:r>
              <a:rPr lang="en-US" sz="2400" b="1" i="1" dirty="0">
                <a:solidFill>
                  <a:schemeClr val="bg1"/>
                </a:solidFill>
              </a:rPr>
              <a:t>Physicians globally unite for health based drug policy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  <p:pic>
        <p:nvPicPr>
          <p:cNvPr id="4" name="Picture 3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9231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2282" y="1643896"/>
            <a:ext cx="871350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By joining </a:t>
            </a:r>
            <a:r>
              <a:rPr lang="en-US" sz="2800" b="1" dirty="0">
                <a:solidFill>
                  <a:srgbClr val="000000"/>
                </a:solidFill>
              </a:rPr>
              <a:t>IDHDP </a:t>
            </a:r>
            <a:r>
              <a:rPr lang="en-US" sz="2800" dirty="0" smtClean="0">
                <a:solidFill>
                  <a:srgbClr val="000000"/>
                </a:solidFill>
              </a:rPr>
              <a:t>you will be adding your voice to a growing number of physicians calling for health based drug policies.</a:t>
            </a:r>
          </a:p>
          <a:p>
            <a:pPr algn="ctr"/>
            <a:endParaRPr lang="en-US" sz="2800" dirty="0">
              <a:solidFill>
                <a:srgbClr val="000000"/>
              </a:solidFill>
            </a:endParaRPr>
          </a:p>
          <a:p>
            <a:pPr algn="ctr"/>
            <a:r>
              <a:rPr lang="en-US" sz="3600" dirty="0">
                <a:solidFill>
                  <a:srgbClr val="000000"/>
                </a:solidFill>
              </a:rPr>
              <a:t>J</a:t>
            </a:r>
            <a:r>
              <a:rPr lang="en-US" sz="3600" dirty="0" smtClean="0">
                <a:solidFill>
                  <a:srgbClr val="000000"/>
                </a:solidFill>
              </a:rPr>
              <a:t>oin at </a:t>
            </a:r>
            <a:r>
              <a:rPr lang="en-US" sz="3600" dirty="0">
                <a:hlinkClick r:id="rId3"/>
              </a:rPr>
              <a:t>www.idhdp.com</a:t>
            </a:r>
            <a:r>
              <a:rPr lang="en-US" sz="3600" dirty="0"/>
              <a:t> </a:t>
            </a:r>
          </a:p>
          <a:p>
            <a:pPr algn="ctr"/>
            <a:endParaRPr lang="en-US" sz="2800" dirty="0">
              <a:solidFill>
                <a:srgbClr val="000000"/>
              </a:solidFill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It’s easy - it’s free and by joining you will receive our very informative </a:t>
            </a:r>
            <a:r>
              <a:rPr lang="en-US" sz="2800" dirty="0" smtClean="0">
                <a:solidFill>
                  <a:srgbClr val="000000"/>
                </a:solidFill>
              </a:rPr>
              <a:t>newsletter</a:t>
            </a:r>
          </a:p>
          <a:p>
            <a:pPr algn="ctr"/>
            <a:endParaRPr lang="en-US" sz="1400" dirty="0">
              <a:solidFill>
                <a:srgbClr val="000000"/>
              </a:solidFill>
            </a:endParaRP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Twitter @</a:t>
            </a:r>
            <a:r>
              <a:rPr lang="en-US" sz="2800" dirty="0" err="1" smtClean="0">
                <a:solidFill>
                  <a:srgbClr val="000000"/>
                </a:solidFill>
              </a:rPr>
              <a:t>idhdp</a:t>
            </a:r>
            <a:endParaRPr lang="en-US" sz="2800" dirty="0" smtClean="0">
              <a:solidFill>
                <a:srgbClr val="000000"/>
              </a:solidFill>
            </a:endParaRPr>
          </a:p>
          <a:p>
            <a:pPr algn="ctr"/>
            <a:endParaRPr lang="en-US" sz="2800" dirty="0"/>
          </a:p>
          <a:p>
            <a:pPr algn="ctr"/>
            <a:r>
              <a:rPr lang="en-US" sz="2400" b="1" i="1" dirty="0">
                <a:solidFill>
                  <a:schemeClr val="bg1"/>
                </a:solidFill>
              </a:rPr>
              <a:t>Physicians globally unite for health based drug policy</a:t>
            </a:r>
          </a:p>
        </p:txBody>
      </p:sp>
    </p:spTree>
    <p:extLst>
      <p:ext uri="{BB962C8B-B14F-4D97-AF65-F5344CB8AC3E}">
        <p14:creationId xmlns:p14="http://schemas.microsoft.com/office/powerpoint/2010/main" xmlns="" val="409551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353" y="2665584"/>
            <a:ext cx="6020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00"/>
                </a:solidFill>
              </a:rPr>
              <a:t>RUSSIAN</a:t>
            </a:r>
            <a:endParaRPr 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415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041" y="1944309"/>
            <a:ext cx="796425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Являетесь ли вы врачом</a:t>
            </a:r>
            <a:r>
              <a:rPr lang="ru-RU" sz="2800" dirty="0" smtClean="0">
                <a:solidFill>
                  <a:schemeClr val="bg1"/>
                </a:solidFill>
              </a:rPr>
              <a:t>?</a:t>
            </a:r>
            <a:endParaRPr lang="en-GB" sz="2800" dirty="0" smtClean="0">
              <a:solidFill>
                <a:schemeClr val="bg1"/>
              </a:solidFill>
            </a:endParaRPr>
          </a:p>
          <a:p>
            <a:pPr marL="457200" lvl="0" indent="-457200">
              <a:buFont typeface="Arial"/>
              <a:buChar char="•"/>
            </a:pPr>
            <a:endParaRPr lang="en-GB" sz="2800" dirty="0">
              <a:solidFill>
                <a:schemeClr val="bg1"/>
              </a:solidFill>
            </a:endParaRPr>
          </a:p>
          <a:p>
            <a:pPr lvl="0"/>
            <a:endParaRPr lang="en-GB" sz="2800" dirty="0">
              <a:solidFill>
                <a:schemeClr val="bg1"/>
              </a:solidFill>
            </a:endParaRPr>
          </a:p>
          <a:p>
            <a:pPr marL="457200" lvl="0" indent="-457200">
              <a:buFont typeface="Arial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Должна ли политика в отношении наркотиков быть основанной на здоровье?</a:t>
            </a:r>
            <a:endParaRPr lang="en-GB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041" y="5843949"/>
            <a:ext cx="81994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dirty="0">
                <a:solidFill>
                  <a:srgbClr val="000000"/>
                </a:solidFill>
              </a:rPr>
              <a:t>Международное объединение врачей </a:t>
            </a:r>
            <a:r>
              <a:rPr lang="ru-RU" sz="2300" b="1" dirty="0" smtClean="0">
                <a:solidFill>
                  <a:srgbClr val="000000"/>
                </a:solidFill>
              </a:rPr>
              <a:t>поддерживающую</a:t>
            </a:r>
            <a:r>
              <a:rPr lang="en-GB" sz="2300" b="1" dirty="0">
                <a:solidFill>
                  <a:srgbClr val="000000"/>
                </a:solidFill>
              </a:rPr>
              <a:t> </a:t>
            </a:r>
            <a:r>
              <a:rPr lang="ru-RU" sz="2300" b="1" dirty="0" smtClean="0">
                <a:solidFill>
                  <a:srgbClr val="000000"/>
                </a:solidFill>
              </a:rPr>
              <a:t>политику </a:t>
            </a:r>
            <a:r>
              <a:rPr lang="ru-RU" sz="2300" b="1" dirty="0">
                <a:solidFill>
                  <a:srgbClr val="000000"/>
                </a:solidFill>
              </a:rPr>
              <a:t>в отношении наркотиков основанную на здоровье</a:t>
            </a:r>
            <a:r>
              <a:rPr lang="ru-RU" sz="2300" b="1" dirty="0" smtClean="0">
                <a:solidFill>
                  <a:srgbClr val="000000"/>
                </a:solidFill>
              </a:rPr>
              <a:t>.</a:t>
            </a:r>
            <a:endParaRPr lang="en-GB" sz="23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67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041" y="5843949"/>
            <a:ext cx="81994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dirty="0">
                <a:solidFill>
                  <a:srgbClr val="000000"/>
                </a:solidFill>
              </a:rPr>
              <a:t>Международное объединение врачей </a:t>
            </a:r>
            <a:r>
              <a:rPr lang="ru-RU" sz="2300" b="1" dirty="0" smtClean="0">
                <a:solidFill>
                  <a:srgbClr val="000000"/>
                </a:solidFill>
              </a:rPr>
              <a:t>поддерживающую</a:t>
            </a:r>
            <a:r>
              <a:rPr lang="en-GB" sz="2300" b="1" dirty="0">
                <a:solidFill>
                  <a:srgbClr val="000000"/>
                </a:solidFill>
              </a:rPr>
              <a:t> </a:t>
            </a:r>
            <a:r>
              <a:rPr lang="ru-RU" sz="2300" b="1" dirty="0" smtClean="0">
                <a:solidFill>
                  <a:srgbClr val="000000"/>
                </a:solidFill>
              </a:rPr>
              <a:t>политику </a:t>
            </a:r>
            <a:r>
              <a:rPr lang="ru-RU" sz="2300" b="1" dirty="0">
                <a:solidFill>
                  <a:srgbClr val="000000"/>
                </a:solidFill>
              </a:rPr>
              <a:t>в отношении наркотиков основанную на здоровье</a:t>
            </a:r>
            <a:r>
              <a:rPr lang="ru-RU" sz="2300" b="1" dirty="0" smtClean="0">
                <a:solidFill>
                  <a:srgbClr val="000000"/>
                </a:solidFill>
              </a:rPr>
              <a:t>.</a:t>
            </a:r>
            <a:endParaRPr lang="en-GB" sz="2300" b="1" dirty="0">
              <a:solidFill>
                <a:srgbClr val="000000"/>
              </a:solidFill>
            </a:endParaRPr>
          </a:p>
        </p:txBody>
      </p:sp>
      <p:pic>
        <p:nvPicPr>
          <p:cNvPr id="3" name="Picture 2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041" y="1928629"/>
            <a:ext cx="819942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solidFill>
                  <a:srgbClr val="000000"/>
                </a:solidFill>
              </a:rPr>
              <a:t>Наши цели</a:t>
            </a:r>
            <a:r>
              <a:rPr lang="ru-RU" sz="2300" b="1" dirty="0" smtClean="0">
                <a:solidFill>
                  <a:srgbClr val="000000"/>
                </a:solidFill>
              </a:rPr>
              <a:t>:</a:t>
            </a:r>
            <a:endParaRPr lang="en-GB" sz="2300" b="1" dirty="0" smtClean="0">
              <a:solidFill>
                <a:srgbClr val="000000"/>
              </a:solidFill>
            </a:endParaRPr>
          </a:p>
          <a:p>
            <a:endParaRPr lang="en-GB" sz="800" b="1" dirty="0">
              <a:solidFill>
                <a:srgbClr val="000000"/>
              </a:solidFill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300" dirty="0">
                <a:solidFill>
                  <a:srgbClr val="000000"/>
                </a:solidFill>
              </a:rPr>
              <a:t>Защита общества и человека от связанных с наркотиками смертей и </a:t>
            </a:r>
            <a:r>
              <a:rPr lang="ru-RU" sz="2300" dirty="0" smtClean="0">
                <a:solidFill>
                  <a:srgbClr val="000000"/>
                </a:solidFill>
              </a:rPr>
              <a:t>болезней</a:t>
            </a:r>
            <a:endParaRPr lang="en-GB" sz="2300" dirty="0" smtClean="0">
              <a:solidFill>
                <a:srgbClr val="000000"/>
              </a:solidFill>
            </a:endParaRPr>
          </a:p>
          <a:p>
            <a:pPr lvl="0"/>
            <a:endParaRPr lang="en-GB" sz="800" dirty="0">
              <a:solidFill>
                <a:srgbClr val="00000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ru-RU" sz="2300" dirty="0">
                <a:solidFill>
                  <a:srgbClr val="000000"/>
                </a:solidFill>
              </a:rPr>
              <a:t>Здравоохранение вместо уголовного правосудия</a:t>
            </a:r>
            <a:endParaRPr lang="en-GB" sz="2300" dirty="0">
              <a:solidFill>
                <a:srgbClr val="000000"/>
              </a:solidFill>
            </a:endParaRPr>
          </a:p>
          <a:p>
            <a:pPr lvl="0"/>
            <a:endParaRPr lang="en-GB" sz="800" dirty="0">
              <a:solidFill>
                <a:srgbClr val="000000"/>
              </a:solidFill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300" dirty="0">
                <a:solidFill>
                  <a:srgbClr val="000000"/>
                </a:solidFill>
              </a:rPr>
              <a:t>Улучшение доступа к основным лекарственным </a:t>
            </a:r>
            <a:r>
              <a:rPr lang="ru-RU" sz="2300" dirty="0" smtClean="0">
                <a:solidFill>
                  <a:srgbClr val="000000"/>
                </a:solidFill>
              </a:rPr>
              <a:t>средствам</a:t>
            </a:r>
            <a:endParaRPr lang="en-GB" sz="2300" dirty="0" smtClean="0">
              <a:solidFill>
                <a:srgbClr val="000000"/>
              </a:solidFill>
            </a:endParaRPr>
          </a:p>
          <a:p>
            <a:pPr lvl="0"/>
            <a:endParaRPr lang="en-GB" sz="800" dirty="0">
              <a:solidFill>
                <a:srgbClr val="000000"/>
              </a:solidFill>
            </a:endParaRPr>
          </a:p>
          <a:p>
            <a:pPr marL="342900" lvl="0" indent="-342900">
              <a:buFont typeface="Arial"/>
              <a:buChar char="•"/>
            </a:pPr>
            <a:r>
              <a:rPr lang="ru-RU" sz="2300" dirty="0">
                <a:solidFill>
                  <a:srgbClr val="000000"/>
                </a:solidFill>
              </a:rPr>
              <a:t>Расширить доступ к научно обоснованной лечении</a:t>
            </a:r>
            <a:endParaRPr lang="en-GB" sz="2300" dirty="0">
              <a:solidFill>
                <a:srgbClr val="00000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2381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041" y="5843949"/>
            <a:ext cx="81994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dirty="0">
                <a:solidFill>
                  <a:srgbClr val="000000"/>
                </a:solidFill>
              </a:rPr>
              <a:t>Международное объединение врачей </a:t>
            </a:r>
            <a:r>
              <a:rPr lang="ru-RU" sz="2300" b="1" dirty="0" smtClean="0">
                <a:solidFill>
                  <a:srgbClr val="000000"/>
                </a:solidFill>
              </a:rPr>
              <a:t>поддерживающую</a:t>
            </a:r>
            <a:r>
              <a:rPr lang="en-GB" sz="2300" b="1" dirty="0">
                <a:solidFill>
                  <a:srgbClr val="000000"/>
                </a:solidFill>
              </a:rPr>
              <a:t> </a:t>
            </a:r>
            <a:r>
              <a:rPr lang="ru-RU" sz="2300" b="1" dirty="0" smtClean="0">
                <a:solidFill>
                  <a:srgbClr val="000000"/>
                </a:solidFill>
              </a:rPr>
              <a:t>политику </a:t>
            </a:r>
            <a:r>
              <a:rPr lang="ru-RU" sz="2300" b="1" dirty="0">
                <a:solidFill>
                  <a:srgbClr val="000000"/>
                </a:solidFill>
              </a:rPr>
              <a:t>в отношении наркотиков основанную на здоровье</a:t>
            </a:r>
            <a:r>
              <a:rPr lang="ru-RU" sz="2300" b="1" dirty="0" smtClean="0">
                <a:solidFill>
                  <a:srgbClr val="000000"/>
                </a:solidFill>
              </a:rPr>
              <a:t>.</a:t>
            </a:r>
            <a:endParaRPr lang="en-GB" sz="23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041" y="2007028"/>
            <a:ext cx="81994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solidFill>
                  <a:srgbClr val="000000"/>
                </a:solidFill>
              </a:rPr>
              <a:t>Возможности для врачей: </a:t>
            </a:r>
            <a:endParaRPr lang="en-GB" sz="2300" dirty="0">
              <a:solidFill>
                <a:srgbClr val="000000"/>
              </a:solidFill>
            </a:endParaRPr>
          </a:p>
          <a:p>
            <a:r>
              <a:rPr lang="ru-RU" sz="2400" dirty="0">
                <a:solidFill>
                  <a:srgbClr val="000000"/>
                </a:solidFill>
              </a:rPr>
              <a:t>С сегодняшнего дня и до марта 2016 врачи могут заявить о себе и проследить за </a:t>
            </a:r>
            <a:r>
              <a:rPr lang="ru-RU" sz="2400" dirty="0" smtClean="0">
                <a:solidFill>
                  <a:srgbClr val="000000"/>
                </a:solidFill>
              </a:rPr>
              <a:t>разделом </a:t>
            </a:r>
            <a:r>
              <a:rPr lang="ru-RU" sz="2400" dirty="0">
                <a:solidFill>
                  <a:srgbClr val="000000"/>
                </a:solidFill>
              </a:rPr>
              <a:t>здравоохранения преобладающий </a:t>
            </a:r>
            <a:r>
              <a:rPr lang="ru-RU" sz="2400" dirty="0" smtClean="0">
                <a:solidFill>
                  <a:srgbClr val="000000"/>
                </a:solidFill>
              </a:rPr>
              <a:t>в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smtClean="0">
                <a:solidFill>
                  <a:srgbClr val="000000"/>
                </a:solidFill>
              </a:rPr>
              <a:t>списке работ </a:t>
            </a:r>
            <a:r>
              <a:rPr lang="ru-RU" sz="2400" dirty="0">
                <a:solidFill>
                  <a:srgbClr val="000000"/>
                </a:solidFill>
              </a:rPr>
              <a:t>политики в отношении наркотиков.</a:t>
            </a:r>
            <a:endParaRPr lang="en-GB" sz="2400" dirty="0">
              <a:solidFill>
                <a:srgbClr val="000000"/>
              </a:solidFill>
            </a:endParaRPr>
          </a:p>
          <a:p>
            <a:r>
              <a:rPr lang="ru-RU" sz="2300" dirty="0">
                <a:solidFill>
                  <a:srgbClr val="000000"/>
                </a:solidFill>
              </a:rPr>
              <a:t> </a:t>
            </a:r>
            <a:endParaRPr lang="en-GB" sz="2300" dirty="0">
              <a:solidFill>
                <a:srgbClr val="000000"/>
              </a:solidFill>
            </a:endParaRPr>
          </a:p>
          <a:p>
            <a:r>
              <a:rPr lang="ru-RU" sz="2300" dirty="0">
                <a:solidFill>
                  <a:srgbClr val="000000"/>
                </a:solidFill>
              </a:rPr>
              <a:t>В Марте 2016 произойдёт Специальная Сессия Генеральной Ассамблеи ООН </a:t>
            </a:r>
            <a:r>
              <a:rPr lang="en-US" sz="2300" dirty="0">
                <a:solidFill>
                  <a:srgbClr val="000000"/>
                </a:solidFill>
              </a:rPr>
              <a:t>(“UNGASS”)</a:t>
            </a:r>
            <a:r>
              <a:rPr lang="ru-RU" sz="2300" dirty="0">
                <a:solidFill>
                  <a:srgbClr val="000000"/>
                </a:solidFill>
              </a:rPr>
              <a:t>, где будут приниматься решения о будущем политики в отношении наркотиков.</a:t>
            </a:r>
            <a:endParaRPr lang="en-GB" sz="2300" dirty="0">
              <a:solidFill>
                <a:srgbClr val="000000"/>
              </a:solidFill>
            </a:endParaRPr>
          </a:p>
          <a:p>
            <a:r>
              <a:rPr lang="ru-RU" sz="2300" b="1" dirty="0">
                <a:solidFill>
                  <a:srgbClr val="000000"/>
                </a:solidFill>
              </a:rPr>
              <a:t>Что вы можете сделать… …</a:t>
            </a:r>
            <a:endParaRPr lang="en-GB" sz="2300" b="1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2353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041" y="5843949"/>
            <a:ext cx="819942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dirty="0">
                <a:solidFill>
                  <a:srgbClr val="000000"/>
                </a:solidFill>
              </a:rPr>
              <a:t>Международное объединение врачей </a:t>
            </a:r>
            <a:r>
              <a:rPr lang="ru-RU" sz="2300" b="1" dirty="0" smtClean="0">
                <a:solidFill>
                  <a:srgbClr val="000000"/>
                </a:solidFill>
              </a:rPr>
              <a:t>поддерживающую</a:t>
            </a:r>
            <a:r>
              <a:rPr lang="en-GB" sz="2300" b="1" dirty="0">
                <a:solidFill>
                  <a:srgbClr val="000000"/>
                </a:solidFill>
              </a:rPr>
              <a:t> </a:t>
            </a:r>
            <a:r>
              <a:rPr lang="ru-RU" sz="2300" b="1" dirty="0" smtClean="0">
                <a:solidFill>
                  <a:srgbClr val="000000"/>
                </a:solidFill>
              </a:rPr>
              <a:t>политику </a:t>
            </a:r>
            <a:r>
              <a:rPr lang="ru-RU" sz="2300" b="1" dirty="0">
                <a:solidFill>
                  <a:srgbClr val="000000"/>
                </a:solidFill>
              </a:rPr>
              <a:t>в отношении наркотиков основанную на здоровье</a:t>
            </a:r>
            <a:r>
              <a:rPr lang="ru-RU" sz="2300" b="1" dirty="0" smtClean="0">
                <a:solidFill>
                  <a:srgbClr val="000000"/>
                </a:solidFill>
              </a:rPr>
              <a:t>.</a:t>
            </a:r>
            <a:endParaRPr lang="en-GB" sz="2300" b="1" dirty="0">
              <a:solidFill>
                <a:srgbClr val="000000"/>
              </a:solidFill>
            </a:endParaRPr>
          </a:p>
        </p:txBody>
      </p:sp>
      <p:pic>
        <p:nvPicPr>
          <p:cNvPr id="3" name="Picture 2" descr="logoIDHD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282" y="160126"/>
            <a:ext cx="4037951" cy="12618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0586" y="2007028"/>
            <a:ext cx="8575685" cy="3816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>
                <a:solidFill>
                  <a:srgbClr val="000000"/>
                </a:solidFill>
              </a:rPr>
              <a:t>Присоединившись к IDHDP вы будете добавлять свой голос к растущего числа врачей,</a:t>
            </a:r>
            <a:r>
              <a:rPr lang="ru-RU" sz="2300" i="1" dirty="0">
                <a:solidFill>
                  <a:srgbClr val="000000"/>
                </a:solidFill>
              </a:rPr>
              <a:t> </a:t>
            </a:r>
            <a:r>
              <a:rPr lang="ru-RU" sz="2300" dirty="0">
                <a:solidFill>
                  <a:srgbClr val="000000"/>
                </a:solidFill>
              </a:rPr>
              <a:t>призывающих к политике в отношении наркотиков основанной на здоровье.</a:t>
            </a:r>
            <a:endParaRPr lang="en-GB" sz="2300" dirty="0">
              <a:solidFill>
                <a:srgbClr val="000000"/>
              </a:solidFill>
            </a:endParaRPr>
          </a:p>
          <a:p>
            <a:pPr algn="ctr"/>
            <a:r>
              <a:rPr lang="ru-RU" sz="3200" dirty="0">
                <a:solidFill>
                  <a:srgbClr val="000000"/>
                </a:solidFill>
              </a:rPr>
              <a:t>Регистрация на </a:t>
            </a:r>
            <a:r>
              <a:rPr lang="ru-RU" sz="3200" u="sng" dirty="0">
                <a:solidFill>
                  <a:srgbClr val="000000"/>
                </a:solidFill>
                <a:hlinkClick r:id="rId3"/>
              </a:rPr>
              <a:t>www.idhdp.com</a:t>
            </a:r>
            <a:endParaRPr lang="en-GB" sz="3200" dirty="0">
              <a:solidFill>
                <a:srgbClr val="000000"/>
              </a:solidFill>
            </a:endParaRPr>
          </a:p>
          <a:p>
            <a:pPr algn="ctr"/>
            <a:r>
              <a:rPr lang="ru-RU" sz="3600" dirty="0">
                <a:solidFill>
                  <a:srgbClr val="000000"/>
                </a:solidFill>
              </a:rPr>
              <a:t> </a:t>
            </a:r>
            <a:endParaRPr lang="en-GB" sz="3600" dirty="0">
              <a:solidFill>
                <a:srgbClr val="000000"/>
              </a:solidFill>
            </a:endParaRPr>
          </a:p>
          <a:p>
            <a:pPr algn="ctr"/>
            <a:r>
              <a:rPr lang="ru-RU" sz="2300" dirty="0">
                <a:solidFill>
                  <a:srgbClr val="000000"/>
                </a:solidFill>
              </a:rPr>
              <a:t>Это просто - это бесплатно и, присоединившись </a:t>
            </a:r>
            <a:r>
              <a:rPr lang="ru-RU" sz="2300" dirty="0" smtClean="0">
                <a:solidFill>
                  <a:srgbClr val="000000"/>
                </a:solidFill>
              </a:rPr>
              <a:t>Вы </a:t>
            </a:r>
            <a:r>
              <a:rPr lang="ru-RU" sz="2300" dirty="0">
                <a:solidFill>
                  <a:srgbClr val="000000"/>
                </a:solidFill>
              </a:rPr>
              <a:t>получите нашу информативную рассылку.</a:t>
            </a:r>
            <a:endParaRPr lang="en-GB" sz="2300" dirty="0">
              <a:solidFill>
                <a:srgbClr val="000000"/>
              </a:solidFill>
            </a:endParaRPr>
          </a:p>
          <a:p>
            <a:pPr algn="ctr"/>
            <a:r>
              <a:rPr lang="ru-RU" sz="2300" dirty="0" err="1">
                <a:solidFill>
                  <a:srgbClr val="000000"/>
                </a:solidFill>
              </a:rPr>
              <a:t>Twitter</a:t>
            </a:r>
            <a:r>
              <a:rPr lang="ru-RU" sz="2300" dirty="0">
                <a:solidFill>
                  <a:srgbClr val="000000"/>
                </a:solidFill>
              </a:rPr>
              <a:t> @ </a:t>
            </a:r>
            <a:r>
              <a:rPr lang="ru-RU" sz="2300" dirty="0" err="1">
                <a:solidFill>
                  <a:srgbClr val="000000"/>
                </a:solidFill>
              </a:rPr>
              <a:t>idhdp</a:t>
            </a:r>
            <a:endParaRPr lang="en-GB" sz="2300" dirty="0">
              <a:solidFill>
                <a:srgbClr val="00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8904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FCDE3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496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 Sebastian Saville</dc:creator>
  <cp:lastModifiedBy>Bex and Shae</cp:lastModifiedBy>
  <cp:revision>37</cp:revision>
  <dcterms:created xsi:type="dcterms:W3CDTF">2013-10-15T08:38:53Z</dcterms:created>
  <dcterms:modified xsi:type="dcterms:W3CDTF">2014-01-05T23:58:30Z</dcterms:modified>
</cp:coreProperties>
</file>